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9" r:id="rId2"/>
    <p:sldId id="368" r:id="rId3"/>
    <p:sldId id="369" r:id="rId4"/>
    <p:sldId id="370" r:id="rId5"/>
    <p:sldId id="373" r:id="rId6"/>
    <p:sldId id="372" r:id="rId7"/>
    <p:sldId id="371" r:id="rId8"/>
    <p:sldId id="374" r:id="rId9"/>
    <p:sldId id="375" r:id="rId10"/>
    <p:sldId id="376" r:id="rId11"/>
    <p:sldId id="377" r:id="rId12"/>
    <p:sldId id="378" r:id="rId13"/>
    <p:sldId id="387" r:id="rId14"/>
    <p:sldId id="386" r:id="rId15"/>
    <p:sldId id="380" r:id="rId16"/>
    <p:sldId id="381" r:id="rId17"/>
    <p:sldId id="388" r:id="rId18"/>
    <p:sldId id="384" r:id="rId19"/>
    <p:sldId id="382" r:id="rId20"/>
    <p:sldId id="385" r:id="rId21"/>
    <p:sldId id="391" r:id="rId22"/>
    <p:sldId id="390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09676-754C-4DB2-91F3-E408A364A509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F219E-83F7-421E-8CCB-4DB01BE5F2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2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98854" y="6356350"/>
            <a:ext cx="1026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" i="1" dirty="0" smtClean="0"/>
              <a:t>Wszelkie prawa zastrzeżone. Dystrybucja niniejszego materiału  wymaga uzyskania zgody wykładowcy.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" i="1" dirty="0" smtClean="0"/>
              <a:t> </a:t>
            </a:r>
            <a:r>
              <a:rPr lang="pl-PL" sz="900" b="1" i="1" dirty="0" smtClean="0"/>
              <a:t>WAŻNE!!! Tezy i opinie przedstawione w prezentacji oraz w trakcie wykładu są prywatnymi opiniami wykładowcy i nie mogą być interpretowane jako stanowisko Ministerstwa Finansów</a:t>
            </a:r>
          </a:p>
        </p:txBody>
      </p:sp>
    </p:spTree>
    <p:extLst>
      <p:ext uri="{BB962C8B-B14F-4D97-AF65-F5344CB8AC3E}">
        <p14:creationId xmlns:p14="http://schemas.microsoft.com/office/powerpoint/2010/main" val="305288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4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07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49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98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85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94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85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99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24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B4C14-B3FE-41B8-B176-B270FC6AE616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4E987-9B63-4321-BF18-5D9D6CEF05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joanna.kaczynska@ekspertkirazem.p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64" y="2406051"/>
            <a:ext cx="2944575" cy="338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ierścień 3"/>
          <p:cNvSpPr/>
          <p:nvPr/>
        </p:nvSpPr>
        <p:spPr>
          <a:xfrm>
            <a:off x="4286250" y="2080260"/>
            <a:ext cx="3657600" cy="3714750"/>
          </a:xfrm>
          <a:prstGeom prst="donut">
            <a:avLst>
              <a:gd name="adj" fmla="val 967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 flipH="1">
            <a:off x="0" y="0"/>
            <a:ext cx="2548890" cy="145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91440" y="116800"/>
            <a:ext cx="1192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</a:rPr>
              <a:t>DISCLAIMER</a:t>
            </a:r>
          </a:p>
          <a:p>
            <a:r>
              <a:rPr lang="en-US" sz="1100" dirty="0" smtClean="0">
                <a:solidFill>
                  <a:srgbClr val="FFC000"/>
                </a:solidFill>
              </a:rPr>
              <a:t> The content and opinions presented during conference </a:t>
            </a:r>
            <a:r>
              <a:rPr lang="en-US" sz="1100" dirty="0" err="1" smtClean="0">
                <a:solidFill>
                  <a:srgbClr val="FFC000"/>
                </a:solidFill>
              </a:rPr>
              <a:t>AgileByExample</a:t>
            </a:r>
            <a:r>
              <a:rPr lang="en-US" sz="1100" dirty="0" smtClean="0">
                <a:solidFill>
                  <a:srgbClr val="FFC000"/>
                </a:solidFill>
              </a:rPr>
              <a:t> 2024 are solely based on individual expertise of Joanna </a:t>
            </a:r>
            <a:r>
              <a:rPr lang="en-US" sz="1100" dirty="0" err="1" smtClean="0">
                <a:solidFill>
                  <a:srgbClr val="FFC000"/>
                </a:solidFill>
              </a:rPr>
              <a:t>Kaczyńska</a:t>
            </a:r>
            <a:r>
              <a:rPr lang="en-US" sz="1100" dirty="0" smtClean="0">
                <a:solidFill>
                  <a:srgbClr val="FFC000"/>
                </a:solidFill>
              </a:rPr>
              <a:t> and can not be associated with Ministry of Finance, Poland.  </a:t>
            </a:r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75906" y="6319018"/>
            <a:ext cx="11921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FFC000"/>
                </a:solidFill>
              </a:rPr>
              <a:t>PHOTOS pexels.com</a:t>
            </a:r>
            <a:endParaRPr lang="en-US" sz="1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668000" y="6596389"/>
            <a:ext cx="2835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Wyborcza.pl (AP/AP)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0137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9559636" y="6650251"/>
            <a:ext cx="2835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Google Public </a:t>
            </a:r>
            <a:r>
              <a:rPr lang="pl-PL" sz="1050" dirty="0" err="1" smtClean="0"/>
              <a:t>Images</a:t>
            </a:r>
            <a:endParaRPr lang="pl-PL" sz="1050" dirty="0" smtClean="0"/>
          </a:p>
          <a:p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5608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"/>
            <a:ext cx="12192000" cy="68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729672" y="2785131"/>
            <a:ext cx="1134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RISK MANAGEMENT CULTURE</a:t>
            </a:r>
            <a:endParaRPr lang="pl-PL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753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751780" y="4618183"/>
            <a:ext cx="645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rgbClr val="FFC000"/>
                </a:solidFill>
              </a:rPr>
              <a:t>PEOPLE </a:t>
            </a:r>
            <a:r>
              <a:rPr lang="pl-PL" sz="3200" dirty="0" smtClean="0">
                <a:solidFill>
                  <a:srgbClr val="FFC000"/>
                </a:solidFill>
              </a:rPr>
              <a:t>PROCEDURES</a:t>
            </a:r>
            <a:endParaRPr lang="pl-PL" sz="4800" dirty="0">
              <a:solidFill>
                <a:srgbClr val="FFC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54180" y="683874"/>
            <a:ext cx="1100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rgbClr val="FFC000"/>
                </a:solidFill>
              </a:rPr>
              <a:t>IMAGINATION </a:t>
            </a:r>
            <a:r>
              <a:rPr lang="pl-PL" sz="3200" dirty="0" smtClean="0">
                <a:solidFill>
                  <a:srgbClr val="FFC000"/>
                </a:solidFill>
              </a:rPr>
              <a:t>PRECISION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038765" y="2733963"/>
            <a:ext cx="783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rgbClr val="FFC000"/>
                </a:solidFill>
              </a:rPr>
              <a:t>QUESTIONS </a:t>
            </a:r>
            <a:r>
              <a:rPr lang="pl-PL" sz="3200" dirty="0" smtClean="0">
                <a:solidFill>
                  <a:srgbClr val="FFC00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6675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66618" y="1958109"/>
            <a:ext cx="11000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rgbClr val="FFC000"/>
              </a:solidFill>
            </a:endParaRPr>
          </a:p>
          <a:p>
            <a:pPr algn="ctr"/>
            <a:r>
              <a:rPr lang="pl-PL" sz="4800" dirty="0" smtClean="0">
                <a:solidFill>
                  <a:srgbClr val="FFC000"/>
                </a:solidFill>
              </a:rPr>
              <a:t>„CULTURE EATS STRATEGY FOR BREAKFAST” Peter Drucker</a:t>
            </a:r>
            <a:endParaRPr lang="pl-PL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472" y="2281381"/>
            <a:ext cx="76477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dirty="0" smtClean="0">
                <a:solidFill>
                  <a:srgbClr val="FFC000"/>
                </a:solidFill>
              </a:rPr>
              <a:t>THE END</a:t>
            </a:r>
            <a:endParaRPr lang="pl-PL" sz="11500" dirty="0">
              <a:solidFill>
                <a:srgbClr val="FFC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3164" y="5116946"/>
            <a:ext cx="384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hlinkClick r:id="rId2"/>
              </a:rPr>
              <a:t>joanna.kaczynska@ekspertkirazem.pl</a:t>
            </a:r>
            <a:endParaRPr lang="pl-PL" dirty="0" smtClean="0"/>
          </a:p>
          <a:p>
            <a:pPr algn="ctr"/>
            <a:endParaRPr lang="pl-PL" dirty="0"/>
          </a:p>
          <a:p>
            <a:pPr algn="ctr"/>
            <a:r>
              <a:rPr lang="pl-PL" dirty="0" smtClean="0">
                <a:solidFill>
                  <a:srgbClr val="FFC000"/>
                </a:solidFill>
              </a:rPr>
              <a:t>#</a:t>
            </a:r>
            <a:r>
              <a:rPr lang="pl-PL" dirty="0" err="1" smtClean="0">
                <a:solidFill>
                  <a:srgbClr val="FFC000"/>
                </a:solidFill>
              </a:rPr>
              <a:t>ApetytNaRyzyko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4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0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" y="0"/>
            <a:ext cx="12185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3756</TotalTime>
  <Words>64</Words>
  <Application>Microsoft Office PowerPoint</Application>
  <PresentationFormat>Panoramiczny</PresentationFormat>
  <Paragraphs>15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ZARZĄDZANIE RYZYKIEM INWESTYCYJNYM  Z WYKORZYSTANIEM  BUSINESS INTELLIGENCE</dc:title>
  <dc:creator>Joanna</dc:creator>
  <cp:lastModifiedBy>Joanna</cp:lastModifiedBy>
  <cp:revision>270</cp:revision>
  <dcterms:created xsi:type="dcterms:W3CDTF">2019-01-14T09:29:42Z</dcterms:created>
  <dcterms:modified xsi:type="dcterms:W3CDTF">2024-10-07T18:59:06Z</dcterms:modified>
</cp:coreProperties>
</file>